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7C193-05DA-7B2E-6A15-F464707C4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30A600-8547-4EF0-6642-B66A1FC2A5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5284E-2EC5-2A9A-1119-53F64D524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2B969-A7D3-3925-EB47-438C42B12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58928-D298-B0A6-EA67-97F53C89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28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21646-B653-B1F2-3A07-97D8690A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B459E-192E-979E-47C4-612491A55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32607-A056-B8B8-DF0E-E7A4186C2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DFAB3-DE9F-BA13-91C0-D5611558C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693B6-17DE-21C3-515F-741D5247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714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020A-3B80-2165-B69B-EA5D365D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93C7-75EA-C1E7-C5F0-D8043C470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322F3-EFD7-AAF5-23C9-5C4FAF732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C3AFE-FB69-7F81-D1CC-0E851044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642AF-C032-65BC-4D7D-01DA4D0E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63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FD03D-E6CA-FE8B-BAD5-3CB016656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FFB3E-9A9E-68E3-C7E7-C2992F4E53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DEC96-CB7C-15F0-590D-644DC25F8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4B2E9-5DAD-CD29-1AFC-6E413F29D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CD9AE-8C54-CDFC-6CD9-C21E861D5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5E307-797E-FD34-5A5C-7D33867E8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077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E218-FC88-724F-344E-B7F0F05AB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D57E8-BF5D-AA1B-32F4-5DEC6B51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A15E2-D2FC-34D2-0161-12604D03E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7A86EA-E599-C240-AE75-61BCB721A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1A9E12-191C-3C99-FE1C-B16C09ACA2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F84BC4-44F9-2D33-D004-1D5865A97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D90AF-74AA-D5FF-5A21-941D56DC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00331B-08B4-B2C0-3CE7-1121092A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41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89C9-9A67-9AD2-ADF7-E6810666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0C117-F84C-748D-65BC-A1168765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C4110-8B2A-9EFB-68F9-28B70B30D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E4030-EDD7-50FE-EDBB-6BF789A5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683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5E779-588E-3AF8-DA74-8D4E3676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9E19CF-3D35-5DAF-B210-AA5A59C36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65DC6-31FF-C65A-A06C-6D7F818D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5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7A4F-8D4C-B46F-C885-0F6A4C01C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0BD5C-AB82-362A-9DFA-47483C6D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60935-B54D-FE07-11E1-B3B9089DA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8992F-19D6-3022-22C1-9056EDF7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AAE6E-4BCC-35E3-1161-873C8DAB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17DBF-1F9A-3A60-67A7-FD3A1D865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29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59E15-6803-ACCE-4AF9-9D0DF631A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C5C626-91EF-99E3-1CBE-E86F8C6BD4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6C7D1-991C-DFD9-212A-C05B39D22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1A98D-7B74-DDD6-B23E-8032944BD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DC5E6-6A11-D131-0D96-788347AD9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AE53A1-7443-0CE5-C264-3BEED33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96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62193-111F-357C-85DC-727618284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970AF-36A8-BF40-1FFD-68ECFF2E9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51268-94FB-38B0-D34A-4E32ED53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1A761-6E39-E8FA-23C1-6DE6EADD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12C87-791B-A1E8-7B81-15DC2CB9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087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230A84-FD8A-5D29-5868-CCA693366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A65AA5-8BEE-A6E1-F246-F978ABA65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AB8B2-D79D-B8D9-1B70-AEAC5756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F3B3E-903B-BF16-2A09-F85C574AE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98C1C-12DE-D575-8A87-4B8F16B9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61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41F27-EE91-6070-6946-9153F6EE8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3D859-745C-773B-CFB3-2F055BAD6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6099C-2F6F-B739-E406-CAC991DB7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4B6CA-AC63-4470-9E8A-C9DE0C342084}" type="datetimeFigureOut">
              <a:rPr lang="en-IN" smtClean="0"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4A56A-C6EF-D3D6-DF78-C29482ADC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074A7-82AD-0B57-2A7C-1D8D03B11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CFD7A-2A5C-49F1-B668-BB146D2A64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623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877C-1135-880C-CB55-507314B28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C91C81-B10E-051F-FEDF-D96166304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7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7437C-AB27-EEDB-750B-9E48332A74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040673-A0AD-C54F-BDB0-08B8196711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CC686-B0CA-FBAD-2129-C3455C14E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6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FF9C2-7A18-07CE-B0E0-0AC612F77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70012E-65A7-8EEC-2A89-941DA53D7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3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488C-DCC6-137B-02B9-0F17ED443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339DF3-104B-33EE-2255-2BF5B1CEA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3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33331-F7DD-2DCD-0918-FF44075E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A5D606-E8BE-61E7-1119-19DF81AAA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0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E5D9B-59D9-BF8D-E416-DC86771DA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9E1C1F-CE8F-0E34-BFFC-CE800CC6ED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65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83A6B-43AD-BFD2-D8A3-CBB98A396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D1F2E8-ED71-507A-300A-F6F4A3AB4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9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7CFC-88FE-FAE2-7C51-6F9B57612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B0DDCD-403B-C0BE-933A-E673A57DF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18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EF8B4-7FDE-D998-1C64-6F88FD01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4333EE-5E7D-A083-38E0-B5C4AB50A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72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Karthik Sujir</dc:creator>
  <cp:lastModifiedBy>Karthik Sujir</cp:lastModifiedBy>
  <cp:revision>1</cp:revision>
  <dcterms:created xsi:type="dcterms:W3CDTF">2026-10-01T03:41:38Z</dcterms:created>
  <dcterms:modified xsi:type="dcterms:W3CDTF">2026-10-01T04:04:35Z</dcterms:modified>
</cp:coreProperties>
</file>